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34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7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1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81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19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31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0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0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6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7F03-39C2-428E-A280-2372D4FD0A38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F9B9-046A-4EBE-957D-6E8414F8D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9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tekenlokaal.jouwweb.nl/beeldaspect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uwweb.nl/upload/e/0/0/tekenlokaal/cest-ne-pas-un-pipe.large.jpg?0.7675444668220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09" y="1628800"/>
            <a:ext cx="658358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15816" y="28576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/>
              <a:t>Kunst kijken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172350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3326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Kunst kun je grofweg indelen in </a:t>
            </a:r>
            <a:r>
              <a:rPr lang="nl-NL" b="1" dirty="0"/>
              <a:t>autonome </a:t>
            </a:r>
            <a:r>
              <a:rPr lang="nl-NL" dirty="0"/>
              <a:t>(links) en </a:t>
            </a:r>
            <a:r>
              <a:rPr lang="nl-NL" b="1" dirty="0"/>
              <a:t>toegepaste kunst </a:t>
            </a:r>
            <a:r>
              <a:rPr lang="nl-NL" dirty="0"/>
              <a:t>(rechts). </a:t>
            </a:r>
          </a:p>
        </p:txBody>
      </p:sp>
      <p:pic>
        <p:nvPicPr>
          <p:cNvPr id="2050" name="Picture 2" descr="http://www.jouwweb.nl/upload/e/0/0/tekenlokaal/young-10.large.jpg?0.2745728264537682?0.6536898716008855?0.15435527156525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6" y="1268760"/>
            <a:ext cx="2543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ouwweb.nl/upload/e/0/0/tekenlokaal/sachs-02.large.jpg?0.47576124752043053?0.6871144097865601?0.46247509542553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3" y="1268760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2090876" y="414908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Toegepaste kunst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</a:t>
            </a:r>
            <a:r>
              <a:rPr lang="nl-NL" dirty="0"/>
              <a:t>praktische </a:t>
            </a:r>
            <a:r>
              <a:rPr lang="nl-NL" dirty="0" smtClean="0"/>
              <a:t>kunst </a:t>
            </a:r>
          </a:p>
          <a:p>
            <a:endParaRPr lang="nl-NL" dirty="0"/>
          </a:p>
          <a:p>
            <a:r>
              <a:rPr lang="nl-NL" dirty="0" smtClean="0"/>
              <a:t>Autonome kunst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esthetiek</a:t>
            </a:r>
          </a:p>
          <a:p>
            <a:endParaRPr lang="nl-NL" dirty="0"/>
          </a:p>
          <a:p>
            <a:r>
              <a:rPr lang="nl-NL" dirty="0"/>
              <a:t>B</a:t>
            </a:r>
            <a:r>
              <a:rPr lang="nl-NL" dirty="0" smtClean="0"/>
              <a:t>eiden </a:t>
            </a:r>
            <a:r>
              <a:rPr lang="nl-NL" dirty="0"/>
              <a:t>zijn een vorm van </a:t>
            </a:r>
            <a:r>
              <a:rPr lang="nl-NL" b="1" i="1" dirty="0"/>
              <a:t>visuele </a:t>
            </a:r>
            <a:r>
              <a:rPr lang="nl-NL" b="1" i="1" dirty="0" smtClean="0"/>
              <a:t>communicatie</a:t>
            </a:r>
          </a:p>
          <a:p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474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9863" y="116632"/>
            <a:ext cx="665958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Kunst kan </a:t>
            </a:r>
            <a:r>
              <a:rPr lang="nl-NL" dirty="0"/>
              <a:t>verkeerd begrepen </a:t>
            </a:r>
            <a:r>
              <a:rPr lang="nl-NL" dirty="0" smtClean="0"/>
              <a:t>worden. Meestal ligt dit bij het publiek:</a:t>
            </a:r>
          </a:p>
          <a:p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/>
              <a:t>Je staat niet open voor het kunstwerk</a:t>
            </a:r>
            <a:r>
              <a:rPr lang="nl-NL" dirty="0"/>
              <a:t> </a:t>
            </a:r>
            <a:endParaRPr lang="nl-N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Je mist een getraind oog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Je </a:t>
            </a:r>
            <a:r>
              <a:rPr lang="nl-NL" b="1" dirty="0"/>
              <a:t>mist </a:t>
            </a:r>
            <a:r>
              <a:rPr lang="nl-NL" b="1" dirty="0" smtClean="0"/>
              <a:t>achtergrondinformatie</a:t>
            </a:r>
            <a:endParaRPr lang="nl-N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Je </a:t>
            </a:r>
            <a:r>
              <a:rPr lang="nl-NL" b="1" dirty="0"/>
              <a:t>wilt het kunstwerk ‘</a:t>
            </a:r>
            <a:r>
              <a:rPr lang="nl-NL" b="1" dirty="0" smtClean="0"/>
              <a:t>oplossen’</a:t>
            </a:r>
            <a:endParaRPr lang="nl-NL" dirty="0" smtClean="0"/>
          </a:p>
          <a:p>
            <a:pPr lvl="0"/>
            <a:r>
              <a:rPr lang="nl-NL" b="1" dirty="0"/>
              <a:t> </a:t>
            </a:r>
            <a:endParaRPr lang="nl-NL" dirty="0"/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3074" name="Picture 2" descr="http://www.jouwweb.nl/upload/e/0/0/tekenlokaal/looking-at-art-2.large.jpg?0.9901305371837988?0.4090603489816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76" y="1235862"/>
            <a:ext cx="40177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uwweb.nl/upload/e/0/0/tekenlokaal/modern-art3.large.jpg?0.90691757095488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06373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jouwweb.nl/upload/e/0/0/tekenlokaal/3553016689-5f4bd99981-z.large.jpg?0.88110530117733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94776"/>
            <a:ext cx="3130897" cy="20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jouwweb.nl/upload/e/0/0/tekenlokaal/2238568358-ae2dd7cc38.large.jpg?0.0144176982152489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1278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4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Kunst kijken gaat over </a:t>
            </a:r>
            <a:r>
              <a:rPr lang="nl-NL" i="1" dirty="0"/>
              <a:t>beschrijven wat je ziet</a:t>
            </a:r>
            <a:r>
              <a:rPr lang="nl-NL" dirty="0"/>
              <a:t> (en </a:t>
            </a:r>
            <a:r>
              <a:rPr lang="nl-NL" dirty="0" smtClean="0"/>
              <a:t>voelt).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dirty="0" smtClean="0"/>
              <a:t>Hierna </a:t>
            </a:r>
            <a:r>
              <a:rPr lang="nl-NL" dirty="0"/>
              <a:t>kan je wat dieper ingaan op wat je ziet door het kunstwerk te analyseren. Dit doe je met behulp van de </a:t>
            </a:r>
            <a:r>
              <a:rPr lang="nl-NL" b="1" dirty="0"/>
              <a:t>beeldende begrippen</a:t>
            </a:r>
            <a:r>
              <a:rPr lang="nl-NL" dirty="0"/>
              <a:t>.</a:t>
            </a:r>
            <a:endParaRPr lang="nl-NL" dirty="0">
              <a:effectLst/>
            </a:endParaRPr>
          </a:p>
        </p:txBody>
      </p:sp>
      <p:pic>
        <p:nvPicPr>
          <p:cNvPr id="4098" name="Picture 2" descr="http://www.jouwweb.nl/upload/e/0/0/tekenlokaal/kura-01.large.jpg?0.8903963611761088?0.2516212531735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5773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ouwweb.nl/upload/e/0/0/tekenlokaal/art-chiaroscuro-1kiqj60.large.jpg?0.5022995736973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70" y="1435596"/>
            <a:ext cx="4015956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jouwweb.nl/upload/e/0/0/tekenlokaal/messerschmidt1.large.jpg?0.7605036249198858?0.36684141000055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72" y="4288013"/>
            <a:ext cx="1219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jouwweb.nl/upload/e/0/0/tekenlokaal/kandinsky1.large.jpg?0.36762384772049705?0.86679784118807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75" y="4329786"/>
            <a:ext cx="3438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jouwweb.nl/upload/e/0/0/tekenlokaal/monti.large.jpg?0.4389272423655449?0.498502008021558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9786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4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67544" y="26064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Beeldaspecten moet je zien als de ingrediënten van een kunstwerk</a:t>
            </a:r>
          </a:p>
          <a:p>
            <a:endParaRPr lang="nl-NL" b="1" dirty="0" smtClean="0"/>
          </a:p>
          <a:p>
            <a:r>
              <a:rPr lang="nl-NL" b="1" dirty="0" smtClean="0"/>
              <a:t>Voorstelling</a:t>
            </a:r>
            <a:r>
              <a:rPr lang="nl-NL" dirty="0" smtClean="0"/>
              <a:t> </a:t>
            </a:r>
            <a:r>
              <a:rPr lang="nl-NL" dirty="0"/>
              <a:t>&gt; zegt iets over </a:t>
            </a:r>
            <a:r>
              <a:rPr lang="nl-NL" b="1" dirty="0"/>
              <a:t>WAT</a:t>
            </a:r>
            <a:r>
              <a:rPr lang="nl-NL" dirty="0"/>
              <a:t> er is gemaakt </a:t>
            </a:r>
            <a:endParaRPr lang="nl-NL" dirty="0" smtClean="0"/>
          </a:p>
          <a:p>
            <a:endParaRPr lang="nl-NL" b="1" dirty="0"/>
          </a:p>
          <a:p>
            <a:r>
              <a:rPr lang="nl-NL" b="1" dirty="0" smtClean="0"/>
              <a:t>Vormgeving</a:t>
            </a:r>
            <a:r>
              <a:rPr lang="nl-NL" dirty="0" smtClean="0"/>
              <a:t> </a:t>
            </a:r>
            <a:r>
              <a:rPr lang="nl-NL" dirty="0"/>
              <a:t>&gt; zegt iets over </a:t>
            </a:r>
            <a:r>
              <a:rPr lang="nl-NL" b="1" dirty="0"/>
              <a:t>HOE</a:t>
            </a:r>
            <a:r>
              <a:rPr lang="nl-NL" dirty="0"/>
              <a:t> het is gemaakt.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beeldaspecten die iets te maken hebben met vormgeving zijn </a:t>
            </a:r>
            <a:r>
              <a:rPr lang="nl-NL" b="1" i="1" dirty="0"/>
              <a:t>KLEUR</a:t>
            </a:r>
            <a:r>
              <a:rPr lang="nl-NL" dirty="0"/>
              <a:t>, </a:t>
            </a:r>
            <a:r>
              <a:rPr lang="nl-NL" b="1" i="1" dirty="0"/>
              <a:t>VORM</a:t>
            </a:r>
            <a:r>
              <a:rPr lang="nl-NL" dirty="0"/>
              <a:t>, </a:t>
            </a:r>
            <a:r>
              <a:rPr lang="nl-NL" b="1" i="1" dirty="0"/>
              <a:t>RUIMTE</a:t>
            </a:r>
            <a:r>
              <a:rPr lang="nl-NL" dirty="0"/>
              <a:t>, </a:t>
            </a:r>
            <a:r>
              <a:rPr lang="nl-NL" b="1" i="1" dirty="0"/>
              <a:t>COMPOSITIE</a:t>
            </a:r>
            <a:r>
              <a:rPr lang="nl-NL" dirty="0"/>
              <a:t> en </a:t>
            </a:r>
            <a:r>
              <a:rPr lang="nl-NL" b="1" i="1" dirty="0"/>
              <a:t>LICHT</a:t>
            </a:r>
            <a:r>
              <a:rPr lang="nl-NL" dirty="0"/>
              <a:t>. 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Naast voorstelling en vormgeving gaan we het nog hebben over </a:t>
            </a:r>
            <a:r>
              <a:rPr lang="nl-NL" b="1" i="1" dirty="0"/>
              <a:t>technieken</a:t>
            </a:r>
            <a:r>
              <a:rPr lang="nl-NL" dirty="0"/>
              <a:t> en </a:t>
            </a:r>
            <a:r>
              <a:rPr lang="nl-NL" b="1" i="1" dirty="0"/>
              <a:t>materialen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74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116632"/>
            <a:ext cx="896226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/>
              <a:t>Voorstelling: </a:t>
            </a:r>
            <a:r>
              <a:rPr lang="nl-NL" sz="1600" dirty="0" smtClean="0"/>
              <a:t>Je </a:t>
            </a:r>
            <a:r>
              <a:rPr lang="nl-NL" sz="1600" dirty="0"/>
              <a:t>kijkt of er een verhaal wordt verteld en waar dat verhaal over zou kunnen </a:t>
            </a:r>
            <a:r>
              <a:rPr lang="nl-NL" sz="1600" dirty="0" smtClean="0"/>
              <a:t>gaan.</a:t>
            </a:r>
          </a:p>
          <a:p>
            <a:endParaRPr lang="nl-NL" sz="1600" b="1" dirty="0"/>
          </a:p>
          <a:p>
            <a:r>
              <a:rPr lang="nl-NL" sz="1600" b="1" dirty="0" smtClean="0"/>
              <a:t>Figuratief: realistisch of geabstraheerd</a:t>
            </a:r>
          </a:p>
          <a:p>
            <a:endParaRPr lang="nl-NL" sz="1600" b="1" dirty="0"/>
          </a:p>
          <a:p>
            <a:r>
              <a:rPr lang="nl-NL" sz="1600" b="1" dirty="0" smtClean="0"/>
              <a:t>Abstract </a:t>
            </a:r>
            <a:r>
              <a:rPr lang="nl-NL" sz="1600" b="1" dirty="0" smtClean="0">
                <a:sym typeface="Wingdings" panose="05000000000000000000" pitchFamily="2" charset="2"/>
              </a:rPr>
              <a:t> Vormgeving</a:t>
            </a:r>
            <a:endParaRPr lang="nl-NL" sz="1600" b="1" dirty="0"/>
          </a:p>
        </p:txBody>
      </p:sp>
      <p:pic>
        <p:nvPicPr>
          <p:cNvPr id="5122" name="Picture 2" descr="http://www.jouwweb.nl/upload/e/0/0/tekenlokaal/repin-cossacks.large.jpg?0.7681571114808321?0.03444710071198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5" y="1624737"/>
            <a:ext cx="4029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ouwweb.nl/upload/e/0/0/tekenlokaal/rothko.large.jpg?0.461908130106400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4" y="4256413"/>
            <a:ext cx="161289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jouwweb.nl/upload/e/0/0/tekenlokaal/kandinsky-comp-8.large.jpg?0.53633794724009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81" y="4241993"/>
            <a:ext cx="339021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jouwweb.nl/upload/e/0/0/tekenlokaal/matisse-dance.large.jpg?0.64513715286739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8090"/>
            <a:ext cx="3597671" cy="24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4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260648"/>
            <a:ext cx="2211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/>
              <a:t>Vormgeving</a:t>
            </a:r>
            <a:endParaRPr lang="nl-NL" sz="3200" b="1" dirty="0"/>
          </a:p>
        </p:txBody>
      </p:sp>
      <p:sp>
        <p:nvSpPr>
          <p:cNvPr id="3" name="Rechthoek 2"/>
          <p:cNvSpPr/>
          <p:nvPr/>
        </p:nvSpPr>
        <p:spPr>
          <a:xfrm>
            <a:off x="256991" y="8478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effectLst/>
              </a:rPr>
              <a:t>RUIMTE (SUGGESTIE)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effectLst/>
              </a:rPr>
              <a:t>KLEUR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effectLst/>
              </a:rPr>
              <a:t>VORM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effectLst/>
              </a:rPr>
              <a:t>COMPOSITIE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effectLst/>
              </a:rPr>
              <a:t>LICHT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b="1" i="1" dirty="0" smtClean="0">
                <a:effectLst/>
              </a:rPr>
              <a:t>SCHADUW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095207" y="6581001"/>
            <a:ext cx="3098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>
                <a:hlinkClick r:id="rId2"/>
              </a:rPr>
              <a:t>http://tekenlokaal.jouwweb.nl/beeldaspecten</a:t>
            </a:r>
            <a:r>
              <a:rPr lang="nl-NL" sz="1200" dirty="0" smtClean="0"/>
              <a:t> </a:t>
            </a:r>
            <a:endParaRPr lang="nl-NL" sz="1200" dirty="0"/>
          </a:p>
        </p:txBody>
      </p:sp>
      <p:pic>
        <p:nvPicPr>
          <p:cNvPr id="6146" name="Picture 2" descr="http://tekenlokaal.jouwweb.nl/upload/e/0/0/tekenlokaal/hockney-pool-2-figures.large.jpg?0.25475620827637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790"/>
            <a:ext cx="4264521" cy="29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ekenlokaal.jouwweb.nl/upload/e/0/0/tekenlokaal/tek-licht.large.jpg?0.36505822883918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152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ekenlokaal.jouwweb.nl/upload/e/0/0/tekenlokaal/van-gogh-ommuurd-veld-met-schoven-en-opkomende-maan-1889.large.jpg?0.9536003504105061?0.208170557003098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6" y="4551772"/>
            <a:ext cx="3114700" cy="21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ekenlokaal.jouwweb.nl/upload/e/0/0/tekenlokaal/seeing-red-japanned-hardwood-35x35x35cm.large.jpg?0.48496236116625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4" y="2511121"/>
            <a:ext cx="2151782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ekenlokaal.jouwweb.nl/upload/e/0/0/tekenlokaal/etam-cru.large.jpg?0.220180225416797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63807"/>
            <a:ext cx="2162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23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185</Words>
  <Application>Microsoft Office PowerPoint</Application>
  <PresentationFormat>Diavoorstelling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Scholengroep Leonardo da Vinci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Elian Phaedra Romkema</dc:creator>
  <cp:lastModifiedBy>Elian Phaedra Romkema</cp:lastModifiedBy>
  <cp:revision>4</cp:revision>
  <dcterms:created xsi:type="dcterms:W3CDTF">2014-01-07T07:26:37Z</dcterms:created>
  <dcterms:modified xsi:type="dcterms:W3CDTF">2014-01-07T08:01:09Z</dcterms:modified>
</cp:coreProperties>
</file>